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9"/>
  </p:notesMasterIdLst>
  <p:handoutMasterIdLst>
    <p:handoutMasterId r:id="rId10"/>
  </p:handoutMasterIdLst>
  <p:sldIdLst>
    <p:sldId id="256" r:id="rId2"/>
    <p:sldId id="289" r:id="rId3"/>
    <p:sldId id="288" r:id="rId4"/>
    <p:sldId id="290" r:id="rId5"/>
    <p:sldId id="282" r:id="rId6"/>
    <p:sldId id="274" r:id="rId7"/>
    <p:sldId id="291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4483C0-FC0F-4F37-94B1-7D2CFE132D2F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4C6DD8-AFB6-4DFB-AB3D-44DDFC15F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614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02CE13-F0A3-4B22-B3DA-9066D53CD340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DBA78F-1282-4308-B399-379EDADC58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4620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867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867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7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7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8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868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868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9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870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870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0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1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872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872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2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3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3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3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873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873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7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7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7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87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74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874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874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7796CDA-B903-4012-9743-987E44FE7CF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D7275-99BC-4896-B257-DEDD9666BA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74DA-D1AD-4103-B0C4-72A6F9F433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A9B211-2AFE-47F3-8D15-6959827DCD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C0324-BC15-457C-A184-5F548A9FFEE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ACF4A-2C9A-4529-A752-90B92E8F34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4CE70-BC49-45F6-B241-F10E458D44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6310C-D069-419C-9D80-779C40AF9A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98FB5-F8AD-430D-96EE-149B1DB4AF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08191-C56B-4BB0-BD32-AA2AE928DB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CF14E-BC41-47AF-A8DF-7064E1D7B0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5A64-99B3-4D95-B2E2-9090EBA0A04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9634" y="6591756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76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65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76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66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76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6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76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70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770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0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771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771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71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71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71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77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7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7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77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019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56780D1-2650-4EB0-A887-B159D458E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1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9634" y="6591756"/>
            <a:ext cx="184731" cy="215444"/>
          </a:xfrm>
        </p:spPr>
        <p:txBody>
          <a:bodyPr wrap="none" anchor="b" anchorCtr="1">
            <a:spAutoFit/>
          </a:bodyPr>
          <a:lstStyle/>
          <a:p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284767" y="990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Florida 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Industrial Security Working Group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January 2016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96222" y="4419600"/>
            <a:ext cx="17668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UCF</a:t>
            </a:r>
          </a:p>
          <a:p>
            <a:pPr algn="ctr"/>
            <a:r>
              <a:rPr lang="en-US" dirty="0" smtClean="0"/>
              <a:t>Dela Williams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 Gerardi</a:t>
            </a:r>
          </a:p>
          <a:p>
            <a:r>
              <a:rPr lang="en-US" dirty="0" smtClean="0"/>
              <a:t>Dela Williams (NCMS)</a:t>
            </a:r>
          </a:p>
          <a:p>
            <a:r>
              <a:rPr lang="en-US" dirty="0" smtClean="0"/>
              <a:t>Brooke Mooney (NCMS, Treasurer)</a:t>
            </a:r>
          </a:p>
          <a:p>
            <a:r>
              <a:rPr lang="en-US" dirty="0" smtClean="0"/>
              <a:t>Camille </a:t>
            </a:r>
            <a:r>
              <a:rPr lang="en-US" dirty="0" err="1" smtClean="0"/>
              <a:t>Barie</a:t>
            </a:r>
            <a:endParaRPr lang="en-US" dirty="0" smtClean="0"/>
          </a:p>
          <a:p>
            <a:r>
              <a:rPr lang="en-US" dirty="0" smtClean="0"/>
              <a:t>NCMS Volunteers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894250"/>
              </p:ext>
            </p:extLst>
          </p:nvPr>
        </p:nvGraphicFramePr>
        <p:xfrm>
          <a:off x="1235364" y="1905000"/>
          <a:ext cx="68580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1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AEgis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Technologies Group, Inc. </a:t>
                      </a:r>
                      <a:endParaRPr lang="en-US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Brooke Mooney</a:t>
                      </a:r>
                      <a:endParaRPr lang="en-US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BAE Systems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Timothy Pratt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Boeing 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Kathy O'Brien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L-3 LINKABIT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Cora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Weigle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National Technical Services 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Mike McCord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Parametric Solutions Inc. 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Melissa Gonzales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Quantum Technologies Sciences, Inc.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Chris Bailey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0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39825"/>
          </a:xfrm>
        </p:spPr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6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Request CEU Credits</a:t>
            </a:r>
          </a:p>
          <a:p>
            <a:pPr lvl="1" algn="ctr"/>
            <a:r>
              <a:rPr lang="en-US" sz="2000" b="1" dirty="0" smtClean="0"/>
              <a:t>Stephen.abounader@lmco.com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0" y="20830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Next FISWG</a:t>
            </a:r>
          </a:p>
          <a:p>
            <a:pPr algn="ctr"/>
            <a:r>
              <a:rPr lang="en-US" sz="2000" b="1" dirty="0" smtClean="0"/>
              <a:t>March 2016</a:t>
            </a:r>
          </a:p>
          <a:p>
            <a:pPr algn="ctr"/>
            <a:r>
              <a:rPr lang="en-US" sz="2000" b="1" dirty="0" smtClean="0"/>
              <a:t>TBD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Sponsored 21 events since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2008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sz="115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23,400</a:t>
            </a:r>
            <a:r>
              <a:rPr lang="en-US" sz="3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sz="3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hours of training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852098"/>
              </p:ext>
            </p:extLst>
          </p:nvPr>
        </p:nvGraphicFramePr>
        <p:xfrm>
          <a:off x="2172494" y="228600"/>
          <a:ext cx="4799012" cy="639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4" imgW="3427520" imgH="4570515" progId="PowerPoint.Show.12">
                  <p:embed/>
                </p:oleObj>
              </mc:Choice>
              <mc:Fallback>
                <p:oleObj name="Presentation" r:id="rId4" imgW="3427520" imgH="457051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2494" y="228600"/>
                        <a:ext cx="4799012" cy="6399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345645"/>
      </p:ext>
    </p:extLst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</TotalTime>
  <Words>93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Ripple</vt:lpstr>
      <vt:lpstr>Presentation</vt:lpstr>
      <vt:lpstr>PowerPoint Presentation</vt:lpstr>
      <vt:lpstr>THANK YOU</vt:lpstr>
      <vt:lpstr>THANK YOU</vt:lpstr>
      <vt:lpstr>THANK YOU</vt:lpstr>
      <vt:lpstr>Reminders</vt:lpstr>
      <vt:lpstr>Accomplishments</vt:lpstr>
      <vt:lpstr>PowerPoint Presentation</vt:lpstr>
    </vt:vector>
  </TitlesOfParts>
  <Company>Lockheed Martin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XPUser</dc:creator>
  <cp:lastModifiedBy>Gerri Leviston</cp:lastModifiedBy>
  <cp:revision>148</cp:revision>
  <cp:lastPrinted>2015-09-23T16:49:05Z</cp:lastPrinted>
  <dcterms:created xsi:type="dcterms:W3CDTF">2007-07-05T13:46:47Z</dcterms:created>
  <dcterms:modified xsi:type="dcterms:W3CDTF">2016-01-21T16:45:17Z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PHeaderWording">
    <vt:lpwstr/>
  </property>
  <property fmtid="{D5CDD505-2E9C-101B-9397-08002B2CF9AE}" pid="3" name="SIPLevel">
    <vt:lpwstr>0</vt:lpwstr>
  </property>
  <property fmtid="{D5CDD505-2E9C-101B-9397-08002B2CF9AE}" pid="4" name="Document Author">
    <vt:lpwstr>ACCT03\66820</vt:lpwstr>
  </property>
  <property fmtid="{D5CDD505-2E9C-101B-9397-08002B2CF9AE}" pid="5" name="Document Sensitivity">
    <vt:lpwstr>1</vt:lpwstr>
  </property>
  <property fmtid="{D5CDD505-2E9C-101B-9397-08002B2CF9AE}" pid="6" name="ThirdParty">
    <vt:lpwstr/>
  </property>
  <property fmtid="{D5CDD505-2E9C-101B-9397-08002B2CF9AE}" pid="7" name="OCI Restriction">
    <vt:bool>false</vt:bool>
  </property>
  <property fmtid="{D5CDD505-2E9C-101B-9397-08002B2CF9AE}" pid="8" name="OCI Additional Info">
    <vt:lpwstr/>
  </property>
  <property fmtid="{D5CDD505-2E9C-101B-9397-08002B2CF9AE}" pid="9" name="Allow Header Overwrite">
    <vt:bool>true</vt:bool>
  </property>
  <property fmtid="{D5CDD505-2E9C-101B-9397-08002B2CF9AE}" pid="10" name="Allow Footer Overwrite">
    <vt:bool>true</vt:bool>
  </property>
  <property fmtid="{D5CDD505-2E9C-101B-9397-08002B2CF9AE}" pid="11" name="Multiple Selected">
    <vt:lpwstr>-1</vt:lpwstr>
  </property>
  <property fmtid="{D5CDD505-2E9C-101B-9397-08002B2CF9AE}" pid="12" name="SIPLongWording">
    <vt:lpwstr/>
  </property>
  <property fmtid="{D5CDD505-2E9C-101B-9397-08002B2CF9AE}" pid="13" name="checkedProgramsCount">
    <vt:i4>0</vt:i4>
  </property>
  <property fmtid="{D5CDD505-2E9C-101B-9397-08002B2CF9AE}" pid="14" name="ExpCountry">
    <vt:lpwstr/>
  </property>
</Properties>
</file>